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97" r:id="rId4"/>
    <p:sldId id="302" r:id="rId5"/>
    <p:sldId id="303" r:id="rId6"/>
    <p:sldId id="296" r:id="rId7"/>
    <p:sldId id="304" r:id="rId8"/>
    <p:sldId id="262" r:id="rId9"/>
    <p:sldId id="291" r:id="rId10"/>
    <p:sldId id="276" r:id="rId11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 Camolino" initials="RC" lastIdx="1" clrIdx="0">
    <p:extLst>
      <p:ext uri="{19B8F6BF-5375-455C-9EA6-DF929625EA0E}">
        <p15:presenceInfo xmlns:p15="http://schemas.microsoft.com/office/powerpoint/2012/main" userId="785f79802a1c0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3D5F0-9F5E-4864-ACAD-4FE0D456B4E2}" v="31" dt="2023-01-24T09:46:07.737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3529" autoAdjust="0"/>
  </p:normalViewPr>
  <p:slideViewPr>
    <p:cSldViewPr snapToGrid="0">
      <p:cViewPr varScale="1">
        <p:scale>
          <a:sx n="111" d="100"/>
          <a:sy n="111" d="100"/>
        </p:scale>
        <p:origin x="7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7"/>
    </p:cViewPr>
  </p:sorter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Barradas" userId="d7154507-6b0a-47b8-9b07-2d74ea39b12d" providerId="ADAL" clId="{57A3D5F0-9F5E-4864-ACAD-4FE0D456B4E2}"/>
    <pc:docChg chg="undo redo custSel addSld delSld modSld sldOrd">
      <pc:chgData name="Pedro Barradas" userId="d7154507-6b0a-47b8-9b07-2d74ea39b12d" providerId="ADAL" clId="{57A3D5F0-9F5E-4864-ACAD-4FE0D456B4E2}" dt="2023-01-24T09:47:55.910" v="1414" actId="14100"/>
      <pc:docMkLst>
        <pc:docMk/>
      </pc:docMkLst>
      <pc:sldChg chg="modSp mod">
        <pc:chgData name="Pedro Barradas" userId="d7154507-6b0a-47b8-9b07-2d74ea39b12d" providerId="ADAL" clId="{57A3D5F0-9F5E-4864-ACAD-4FE0D456B4E2}" dt="2023-01-24T09:07:27.727" v="54" actId="20577"/>
        <pc:sldMkLst>
          <pc:docMk/>
          <pc:sldMk cId="1380595573" sldId="257"/>
        </pc:sldMkLst>
        <pc:spChg chg="mod">
          <ac:chgData name="Pedro Barradas" userId="d7154507-6b0a-47b8-9b07-2d74ea39b12d" providerId="ADAL" clId="{57A3D5F0-9F5E-4864-ACAD-4FE0D456B4E2}" dt="2023-01-24T09:07:21.238" v="48" actId="20577"/>
          <ac:spMkLst>
            <pc:docMk/>
            <pc:sldMk cId="1380595573" sldId="257"/>
            <ac:spMk id="2" creationId="{00000000-0000-0000-0000-000000000000}"/>
          </ac:spMkLst>
        </pc:spChg>
        <pc:spChg chg="mod">
          <ac:chgData name="Pedro Barradas" userId="d7154507-6b0a-47b8-9b07-2d74ea39b12d" providerId="ADAL" clId="{57A3D5F0-9F5E-4864-ACAD-4FE0D456B4E2}" dt="2023-01-24T09:07:27.727" v="54" actId="20577"/>
          <ac:spMkLst>
            <pc:docMk/>
            <pc:sldMk cId="1380595573" sldId="257"/>
            <ac:spMk id="3" creationId="{00000000-0000-0000-0000-000000000000}"/>
          </ac:spMkLst>
        </pc:spChg>
      </pc:sldChg>
      <pc:sldChg chg="modSp mod">
        <pc:chgData name="Pedro Barradas" userId="d7154507-6b0a-47b8-9b07-2d74ea39b12d" providerId="ADAL" clId="{57A3D5F0-9F5E-4864-ACAD-4FE0D456B4E2}" dt="2023-01-24T09:13:38.656" v="249" actId="6549"/>
        <pc:sldMkLst>
          <pc:docMk/>
          <pc:sldMk cId="3639872359" sldId="258"/>
        </pc:sldMkLst>
        <pc:spChg chg="mod">
          <ac:chgData name="Pedro Barradas" userId="d7154507-6b0a-47b8-9b07-2d74ea39b12d" providerId="ADAL" clId="{57A3D5F0-9F5E-4864-ACAD-4FE0D456B4E2}" dt="2023-01-24T09:13:38.656" v="249" actId="6549"/>
          <ac:spMkLst>
            <pc:docMk/>
            <pc:sldMk cId="3639872359" sldId="258"/>
            <ac:spMk id="3" creationId="{00000000-0000-0000-0000-000000000000}"/>
          </ac:spMkLst>
        </pc:spChg>
      </pc:sldChg>
      <pc:sldChg chg="modSp mod ord">
        <pc:chgData name="Pedro Barradas" userId="d7154507-6b0a-47b8-9b07-2d74ea39b12d" providerId="ADAL" clId="{57A3D5F0-9F5E-4864-ACAD-4FE0D456B4E2}" dt="2023-01-24T09:14:23.312" v="295" actId="20577"/>
        <pc:sldMkLst>
          <pc:docMk/>
          <pc:sldMk cId="1636679273" sldId="262"/>
        </pc:sldMkLst>
        <pc:spChg chg="mod">
          <ac:chgData name="Pedro Barradas" userId="d7154507-6b0a-47b8-9b07-2d74ea39b12d" providerId="ADAL" clId="{57A3D5F0-9F5E-4864-ACAD-4FE0D456B4E2}" dt="2023-01-24T09:14:23.312" v="295" actId="20577"/>
          <ac:spMkLst>
            <pc:docMk/>
            <pc:sldMk cId="1636679273" sldId="262"/>
            <ac:spMk id="2" creationId="{00000000-0000-0000-0000-000000000000}"/>
          </ac:spMkLst>
        </pc:spChg>
      </pc:sldChg>
      <pc:sldChg chg="del">
        <pc:chgData name="Pedro Barradas" userId="d7154507-6b0a-47b8-9b07-2d74ea39b12d" providerId="ADAL" clId="{57A3D5F0-9F5E-4864-ACAD-4FE0D456B4E2}" dt="2023-01-24T09:08:57.995" v="57" actId="47"/>
        <pc:sldMkLst>
          <pc:docMk/>
          <pc:sldMk cId="3787630445" sldId="270"/>
        </pc:sldMkLst>
      </pc:sldChg>
      <pc:sldChg chg="del">
        <pc:chgData name="Pedro Barradas" userId="d7154507-6b0a-47b8-9b07-2d74ea39b12d" providerId="ADAL" clId="{57A3D5F0-9F5E-4864-ACAD-4FE0D456B4E2}" dt="2023-01-24T09:08:57.995" v="57" actId="47"/>
        <pc:sldMkLst>
          <pc:docMk/>
          <pc:sldMk cId="395609005" sldId="273"/>
        </pc:sldMkLst>
      </pc:sldChg>
      <pc:sldChg chg="modSp mod">
        <pc:chgData name="Pedro Barradas" userId="d7154507-6b0a-47b8-9b07-2d74ea39b12d" providerId="ADAL" clId="{57A3D5F0-9F5E-4864-ACAD-4FE0D456B4E2}" dt="2023-01-24T09:09:59.092" v="70" actId="20577"/>
        <pc:sldMkLst>
          <pc:docMk/>
          <pc:sldMk cId="482884863" sldId="276"/>
        </pc:sldMkLst>
        <pc:spChg chg="mod">
          <ac:chgData name="Pedro Barradas" userId="d7154507-6b0a-47b8-9b07-2d74ea39b12d" providerId="ADAL" clId="{57A3D5F0-9F5E-4864-ACAD-4FE0D456B4E2}" dt="2023-01-24T09:09:59.092" v="70" actId="20577"/>
          <ac:spMkLst>
            <pc:docMk/>
            <pc:sldMk cId="482884863" sldId="276"/>
            <ac:spMk id="2" creationId="{00000000-0000-0000-0000-000000000000}"/>
          </ac:spMkLst>
        </pc:spChg>
      </pc:sldChg>
      <pc:sldChg chg="del">
        <pc:chgData name="Pedro Barradas" userId="d7154507-6b0a-47b8-9b07-2d74ea39b12d" providerId="ADAL" clId="{57A3D5F0-9F5E-4864-ACAD-4FE0D456B4E2}" dt="2023-01-24T09:09:11.108" v="58" actId="47"/>
        <pc:sldMkLst>
          <pc:docMk/>
          <pc:sldMk cId="3473943898" sldId="281"/>
        </pc:sldMkLst>
      </pc:sldChg>
      <pc:sldChg chg="add del">
        <pc:chgData name="Pedro Barradas" userId="d7154507-6b0a-47b8-9b07-2d74ea39b12d" providerId="ADAL" clId="{57A3D5F0-9F5E-4864-ACAD-4FE0D456B4E2}" dt="2023-01-24T09:09:38.985" v="61" actId="47"/>
        <pc:sldMkLst>
          <pc:docMk/>
          <pc:sldMk cId="1935892425" sldId="286"/>
        </pc:sldMkLst>
      </pc:sldChg>
      <pc:sldChg chg="add del">
        <pc:chgData name="Pedro Barradas" userId="d7154507-6b0a-47b8-9b07-2d74ea39b12d" providerId="ADAL" clId="{57A3D5F0-9F5E-4864-ACAD-4FE0D456B4E2}" dt="2023-01-24T09:09:38.985" v="61" actId="47"/>
        <pc:sldMkLst>
          <pc:docMk/>
          <pc:sldMk cId="4170411234" sldId="287"/>
        </pc:sldMkLst>
      </pc:sldChg>
      <pc:sldChg chg="del">
        <pc:chgData name="Pedro Barradas" userId="d7154507-6b0a-47b8-9b07-2d74ea39b12d" providerId="ADAL" clId="{57A3D5F0-9F5E-4864-ACAD-4FE0D456B4E2}" dt="2023-01-24T09:08:57.995" v="57" actId="47"/>
        <pc:sldMkLst>
          <pc:docMk/>
          <pc:sldMk cId="1030801555" sldId="289"/>
        </pc:sldMkLst>
      </pc:sldChg>
      <pc:sldChg chg="del">
        <pc:chgData name="Pedro Barradas" userId="d7154507-6b0a-47b8-9b07-2d74ea39b12d" providerId="ADAL" clId="{57A3D5F0-9F5E-4864-ACAD-4FE0D456B4E2}" dt="2023-01-24T09:08:57.995" v="57" actId="47"/>
        <pc:sldMkLst>
          <pc:docMk/>
          <pc:sldMk cId="2576758623" sldId="290"/>
        </pc:sldMkLst>
      </pc:sldChg>
      <pc:sldChg chg="ord">
        <pc:chgData name="Pedro Barradas" userId="d7154507-6b0a-47b8-9b07-2d74ea39b12d" providerId="ADAL" clId="{57A3D5F0-9F5E-4864-ACAD-4FE0D456B4E2}" dt="2023-01-24T09:09:43.610" v="63"/>
        <pc:sldMkLst>
          <pc:docMk/>
          <pc:sldMk cId="3066987391" sldId="291"/>
        </pc:sldMkLst>
      </pc:sldChg>
      <pc:sldChg chg="del">
        <pc:chgData name="Pedro Barradas" userId="d7154507-6b0a-47b8-9b07-2d74ea39b12d" providerId="ADAL" clId="{57A3D5F0-9F5E-4864-ACAD-4FE0D456B4E2}" dt="2023-01-24T09:08:57.995" v="57" actId="47"/>
        <pc:sldMkLst>
          <pc:docMk/>
          <pc:sldMk cId="3819278903" sldId="292"/>
        </pc:sldMkLst>
      </pc:sldChg>
      <pc:sldChg chg="add del">
        <pc:chgData name="Pedro Barradas" userId="d7154507-6b0a-47b8-9b07-2d74ea39b12d" providerId="ADAL" clId="{57A3D5F0-9F5E-4864-ACAD-4FE0D456B4E2}" dt="2023-01-24T09:09:38.985" v="61" actId="47"/>
        <pc:sldMkLst>
          <pc:docMk/>
          <pc:sldMk cId="821171706" sldId="293"/>
        </pc:sldMkLst>
      </pc:sldChg>
      <pc:sldChg chg="add del">
        <pc:chgData name="Pedro Barradas" userId="d7154507-6b0a-47b8-9b07-2d74ea39b12d" providerId="ADAL" clId="{57A3D5F0-9F5E-4864-ACAD-4FE0D456B4E2}" dt="2023-01-24T09:09:38.985" v="61" actId="47"/>
        <pc:sldMkLst>
          <pc:docMk/>
          <pc:sldMk cId="3905321053" sldId="294"/>
        </pc:sldMkLst>
      </pc:sldChg>
      <pc:sldChg chg="add del">
        <pc:chgData name="Pedro Barradas" userId="d7154507-6b0a-47b8-9b07-2d74ea39b12d" providerId="ADAL" clId="{57A3D5F0-9F5E-4864-ACAD-4FE0D456B4E2}" dt="2023-01-24T09:09:38.985" v="61" actId="47"/>
        <pc:sldMkLst>
          <pc:docMk/>
          <pc:sldMk cId="2564945688" sldId="295"/>
        </pc:sldMkLst>
      </pc:sldChg>
      <pc:sldChg chg="modSp add del mod ord">
        <pc:chgData name="Pedro Barradas" userId="d7154507-6b0a-47b8-9b07-2d74ea39b12d" providerId="ADAL" clId="{57A3D5F0-9F5E-4864-ACAD-4FE0D456B4E2}" dt="2023-01-24T09:47:07.738" v="1376" actId="20577"/>
        <pc:sldMkLst>
          <pc:docMk/>
          <pc:sldMk cId="1790782407" sldId="296"/>
        </pc:sldMkLst>
        <pc:spChg chg="mod">
          <ac:chgData name="Pedro Barradas" userId="d7154507-6b0a-47b8-9b07-2d74ea39b12d" providerId="ADAL" clId="{57A3D5F0-9F5E-4864-ACAD-4FE0D456B4E2}" dt="2023-01-24T09:47:07.738" v="1376" actId="20577"/>
          <ac:spMkLst>
            <pc:docMk/>
            <pc:sldMk cId="1790782407" sldId="296"/>
            <ac:spMk id="2" creationId="{00000000-0000-0000-0000-000000000000}"/>
          </ac:spMkLst>
        </pc:spChg>
      </pc:sldChg>
      <pc:sldChg chg="addSp modSp mod">
        <pc:chgData name="Pedro Barradas" userId="d7154507-6b0a-47b8-9b07-2d74ea39b12d" providerId="ADAL" clId="{57A3D5F0-9F5E-4864-ACAD-4FE0D456B4E2}" dt="2023-01-24T09:46:10.602" v="1329" actId="1076"/>
        <pc:sldMkLst>
          <pc:docMk/>
          <pc:sldMk cId="1237618547" sldId="297"/>
        </pc:sldMkLst>
        <pc:spChg chg="mod">
          <ac:chgData name="Pedro Barradas" userId="d7154507-6b0a-47b8-9b07-2d74ea39b12d" providerId="ADAL" clId="{57A3D5F0-9F5E-4864-ACAD-4FE0D456B4E2}" dt="2023-01-24T09:45:42.163" v="1322" actId="21"/>
          <ac:spMkLst>
            <pc:docMk/>
            <pc:sldMk cId="1237618547" sldId="297"/>
            <ac:spMk id="6" creationId="{11F0E6D3-D642-4607-5FB9-2F64C6026BDD}"/>
          </ac:spMkLst>
        </pc:spChg>
        <pc:picChg chg="add mod">
          <ac:chgData name="Pedro Barradas" userId="d7154507-6b0a-47b8-9b07-2d74ea39b12d" providerId="ADAL" clId="{57A3D5F0-9F5E-4864-ACAD-4FE0D456B4E2}" dt="2023-01-24T09:46:10.602" v="1329" actId="1076"/>
          <ac:picMkLst>
            <pc:docMk/>
            <pc:sldMk cId="1237618547" sldId="297"/>
            <ac:picMk id="3" creationId="{316FE7D5-B2AE-2D87-C79C-0CC0E0FA0EB7}"/>
          </ac:picMkLst>
        </pc:picChg>
      </pc:sldChg>
      <pc:sldChg chg="del">
        <pc:chgData name="Pedro Barradas" userId="d7154507-6b0a-47b8-9b07-2d74ea39b12d" providerId="ADAL" clId="{57A3D5F0-9F5E-4864-ACAD-4FE0D456B4E2}" dt="2023-01-24T09:09:47.957" v="64" actId="47"/>
        <pc:sldMkLst>
          <pc:docMk/>
          <pc:sldMk cId="1430928648" sldId="298"/>
        </pc:sldMkLst>
      </pc:sldChg>
      <pc:sldChg chg="delSp del mod ord">
        <pc:chgData name="Pedro Barradas" userId="d7154507-6b0a-47b8-9b07-2d74ea39b12d" providerId="ADAL" clId="{57A3D5F0-9F5E-4864-ACAD-4FE0D456B4E2}" dt="2023-01-24T09:46:19.539" v="1331" actId="47"/>
        <pc:sldMkLst>
          <pc:docMk/>
          <pc:sldMk cId="4050890170" sldId="299"/>
        </pc:sldMkLst>
        <pc:picChg chg="del">
          <ac:chgData name="Pedro Barradas" userId="d7154507-6b0a-47b8-9b07-2d74ea39b12d" providerId="ADAL" clId="{57A3D5F0-9F5E-4864-ACAD-4FE0D456B4E2}" dt="2023-01-24T09:46:15.389" v="1330" actId="478"/>
          <ac:picMkLst>
            <pc:docMk/>
            <pc:sldMk cId="4050890170" sldId="299"/>
            <ac:picMk id="8" creationId="{1491F14F-0BEA-9CBB-8907-BB72DBF4C2DC}"/>
          </ac:picMkLst>
        </pc:picChg>
      </pc:sldChg>
      <pc:sldChg chg="del">
        <pc:chgData name="Pedro Barradas" userId="d7154507-6b0a-47b8-9b07-2d74ea39b12d" providerId="ADAL" clId="{57A3D5F0-9F5E-4864-ACAD-4FE0D456B4E2}" dt="2023-01-24T09:41:21.598" v="1151" actId="47"/>
        <pc:sldMkLst>
          <pc:docMk/>
          <pc:sldMk cId="2709518545" sldId="300"/>
        </pc:sldMkLst>
      </pc:sldChg>
      <pc:sldChg chg="del">
        <pc:chgData name="Pedro Barradas" userId="d7154507-6b0a-47b8-9b07-2d74ea39b12d" providerId="ADAL" clId="{57A3D5F0-9F5E-4864-ACAD-4FE0D456B4E2}" dt="2023-01-24T09:41:22.639" v="1152" actId="47"/>
        <pc:sldMkLst>
          <pc:docMk/>
          <pc:sldMk cId="952783614" sldId="301"/>
        </pc:sldMkLst>
      </pc:sldChg>
      <pc:sldChg chg="addSp delSp modSp add mod ord">
        <pc:chgData name="Pedro Barradas" userId="d7154507-6b0a-47b8-9b07-2d74ea39b12d" providerId="ADAL" clId="{57A3D5F0-9F5E-4864-ACAD-4FE0D456B4E2}" dt="2023-01-24T09:46:35.081" v="1332" actId="6549"/>
        <pc:sldMkLst>
          <pc:docMk/>
          <pc:sldMk cId="652589229" sldId="302"/>
        </pc:sldMkLst>
        <pc:spChg chg="add del">
          <ac:chgData name="Pedro Barradas" userId="d7154507-6b0a-47b8-9b07-2d74ea39b12d" providerId="ADAL" clId="{57A3D5F0-9F5E-4864-ACAD-4FE0D456B4E2}" dt="2023-01-24T09:18:18.054" v="312"/>
          <ac:spMkLst>
            <pc:docMk/>
            <pc:sldMk cId="652589229" sldId="302"/>
            <ac:spMk id="3" creationId="{A54AEB31-B750-C050-2F45-869A5E516244}"/>
          </ac:spMkLst>
        </pc:spChg>
        <pc:spChg chg="add del mod">
          <ac:chgData name="Pedro Barradas" userId="d7154507-6b0a-47b8-9b07-2d74ea39b12d" providerId="ADAL" clId="{57A3D5F0-9F5E-4864-ACAD-4FE0D456B4E2}" dt="2023-01-24T09:18:17.628" v="311"/>
          <ac:spMkLst>
            <pc:docMk/>
            <pc:sldMk cId="652589229" sldId="302"/>
            <ac:spMk id="4" creationId="{E987CBC3-F95E-263E-D484-1D3E92F06277}"/>
          </ac:spMkLst>
        </pc:spChg>
        <pc:spChg chg="mod">
          <ac:chgData name="Pedro Barradas" userId="d7154507-6b0a-47b8-9b07-2d74ea39b12d" providerId="ADAL" clId="{57A3D5F0-9F5E-4864-ACAD-4FE0D456B4E2}" dt="2023-01-24T09:46:35.081" v="1332" actId="6549"/>
          <ac:spMkLst>
            <pc:docMk/>
            <pc:sldMk cId="652589229" sldId="302"/>
            <ac:spMk id="6" creationId="{11F0E6D3-D642-4607-5FB9-2F64C6026BDD}"/>
          </ac:spMkLst>
        </pc:spChg>
        <pc:spChg chg="add del">
          <ac:chgData name="Pedro Barradas" userId="d7154507-6b0a-47b8-9b07-2d74ea39b12d" providerId="ADAL" clId="{57A3D5F0-9F5E-4864-ACAD-4FE0D456B4E2}" dt="2023-01-24T09:18:23.646" v="314"/>
          <ac:spMkLst>
            <pc:docMk/>
            <pc:sldMk cId="652589229" sldId="302"/>
            <ac:spMk id="7" creationId="{D91D7184-CAC6-2855-A6E5-F88033F9A4C9}"/>
          </ac:spMkLst>
        </pc:spChg>
        <pc:spChg chg="add del">
          <ac:chgData name="Pedro Barradas" userId="d7154507-6b0a-47b8-9b07-2d74ea39b12d" providerId="ADAL" clId="{57A3D5F0-9F5E-4864-ACAD-4FE0D456B4E2}" dt="2023-01-24T09:19:42.378" v="333"/>
          <ac:spMkLst>
            <pc:docMk/>
            <pc:sldMk cId="652589229" sldId="302"/>
            <ac:spMk id="8" creationId="{82A5E3A5-7215-0FA5-CA37-8C24B348010B}"/>
          </ac:spMkLst>
        </pc:spChg>
        <pc:spChg chg="add del mod">
          <ac:chgData name="Pedro Barradas" userId="d7154507-6b0a-47b8-9b07-2d74ea39b12d" providerId="ADAL" clId="{57A3D5F0-9F5E-4864-ACAD-4FE0D456B4E2}" dt="2023-01-24T09:23:01.801" v="395" actId="478"/>
          <ac:spMkLst>
            <pc:docMk/>
            <pc:sldMk cId="652589229" sldId="302"/>
            <ac:spMk id="9" creationId="{6CB70D11-7E21-CEA2-8137-D5AA40428F92}"/>
          </ac:spMkLst>
        </pc:spChg>
        <pc:spChg chg="add del mod">
          <ac:chgData name="Pedro Barradas" userId="d7154507-6b0a-47b8-9b07-2d74ea39b12d" providerId="ADAL" clId="{57A3D5F0-9F5E-4864-ACAD-4FE0D456B4E2}" dt="2023-01-24T09:23:17.833" v="400" actId="478"/>
          <ac:spMkLst>
            <pc:docMk/>
            <pc:sldMk cId="652589229" sldId="302"/>
            <ac:spMk id="10" creationId="{6A8AF353-7911-6237-0BA8-7493B4EAB56E}"/>
          </ac:spMkLst>
        </pc:spChg>
        <pc:spChg chg="add del mod">
          <ac:chgData name="Pedro Barradas" userId="d7154507-6b0a-47b8-9b07-2d74ea39b12d" providerId="ADAL" clId="{57A3D5F0-9F5E-4864-ACAD-4FE0D456B4E2}" dt="2023-01-24T09:23:10.419" v="398" actId="478"/>
          <ac:spMkLst>
            <pc:docMk/>
            <pc:sldMk cId="652589229" sldId="302"/>
            <ac:spMk id="11" creationId="{46770471-BBDD-09C6-9DF0-ADAC7D526A95}"/>
          </ac:spMkLst>
        </pc:spChg>
        <pc:spChg chg="add del mod">
          <ac:chgData name="Pedro Barradas" userId="d7154507-6b0a-47b8-9b07-2d74ea39b12d" providerId="ADAL" clId="{57A3D5F0-9F5E-4864-ACAD-4FE0D456B4E2}" dt="2023-01-24T09:22:24.090" v="370"/>
          <ac:spMkLst>
            <pc:docMk/>
            <pc:sldMk cId="652589229" sldId="302"/>
            <ac:spMk id="12" creationId="{DF7D5B06-0C5E-185F-E462-07ED1C5E78BF}"/>
          </ac:spMkLst>
        </pc:spChg>
        <pc:spChg chg="add del mod">
          <ac:chgData name="Pedro Barradas" userId="d7154507-6b0a-47b8-9b07-2d74ea39b12d" providerId="ADAL" clId="{57A3D5F0-9F5E-4864-ACAD-4FE0D456B4E2}" dt="2023-01-24T09:22:25.997" v="372"/>
          <ac:spMkLst>
            <pc:docMk/>
            <pc:sldMk cId="652589229" sldId="302"/>
            <ac:spMk id="13" creationId="{3FDD7419-D241-AE26-6A11-FA489F6B9918}"/>
          </ac:spMkLst>
        </pc:spChg>
      </pc:sldChg>
      <pc:sldChg chg="modSp add mod">
        <pc:chgData name="Pedro Barradas" userId="d7154507-6b0a-47b8-9b07-2d74ea39b12d" providerId="ADAL" clId="{57A3D5F0-9F5E-4864-ACAD-4FE0D456B4E2}" dt="2023-01-24T09:40:18.346" v="1145" actId="12"/>
        <pc:sldMkLst>
          <pc:docMk/>
          <pc:sldMk cId="2427981604" sldId="303"/>
        </pc:sldMkLst>
        <pc:spChg chg="mod">
          <ac:chgData name="Pedro Barradas" userId="d7154507-6b0a-47b8-9b07-2d74ea39b12d" providerId="ADAL" clId="{57A3D5F0-9F5E-4864-ACAD-4FE0D456B4E2}" dt="2023-01-24T09:40:18.346" v="1145" actId="12"/>
          <ac:spMkLst>
            <pc:docMk/>
            <pc:sldMk cId="2427981604" sldId="303"/>
            <ac:spMk id="6" creationId="{11F0E6D3-D642-4607-5FB9-2F64C6026BDD}"/>
          </ac:spMkLst>
        </pc:spChg>
      </pc:sldChg>
      <pc:sldChg chg="modSp add mod">
        <pc:chgData name="Pedro Barradas" userId="d7154507-6b0a-47b8-9b07-2d74ea39b12d" providerId="ADAL" clId="{57A3D5F0-9F5E-4864-ACAD-4FE0D456B4E2}" dt="2023-01-24T09:47:55.910" v="1414" actId="14100"/>
        <pc:sldMkLst>
          <pc:docMk/>
          <pc:sldMk cId="3103192948" sldId="304"/>
        </pc:sldMkLst>
        <pc:spChg chg="mod">
          <ac:chgData name="Pedro Barradas" userId="d7154507-6b0a-47b8-9b07-2d74ea39b12d" providerId="ADAL" clId="{57A3D5F0-9F5E-4864-ACAD-4FE0D456B4E2}" dt="2023-01-24T09:47:55.910" v="1414" actId="14100"/>
          <ac:spMkLst>
            <pc:docMk/>
            <pc:sldMk cId="3103192948" sldId="30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B1BE50-9012-41EA-856B-AE6D5B5CBF7C}" type="datetime1">
              <a:rPr lang="pt-PT" smtClean="0"/>
              <a:t>24/01/2023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7C478B-BA1B-42B2-A1B8-DCD47ACA0726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sz="1200" i="1" dirty="0">
                <a:latin typeface="Arial" pitchFamily="34" charset="0"/>
                <a:cs typeface="Arial" pitchFamily="34" charset="0"/>
              </a:rPr>
              <a:t>Para alterar a imagem neste dispositivo, selecione a mesma elimine-a. Em seguida, clique no ícone Imagens no marcador de posição para inserir a sua imagem.</a:t>
            </a:r>
          </a:p>
          <a:p>
            <a:pPr rtl="0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532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472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344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03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220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806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735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86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139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pt-PT" sz="1800" noProof="0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de subtítulo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B96C12-3A74-4359-8164-568C4BCF64E1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11" name="Retâ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12" name="Retâ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8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13" name="Marcador de Posição do Texto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397087-6BE1-4302-AE32-BE8A4CEBED07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9360B-5F40-4D3F-8240-60A0A1F7AAE3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8" name="Retâ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9" name="Retâ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6FC37-6049-41B8-B76A-77F58478C242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660F7-4FD1-46CA-9A5B-89EF1D1CF6BC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sz="1800" noProof="0" dirty="0"/>
          </a:p>
        </p:txBody>
      </p:sp>
      <p:sp>
        <p:nvSpPr>
          <p:cNvPr id="11" name="Forma Liv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12" name="Forma Liv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15" name="Marcador de Posição da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de subtítulo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sz="1800" noProof="0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9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10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t-PT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3ECC8-8743-4B98-8A7E-768528B8F84B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B8405-7428-4A2D-868B-BE4E9B6DB11C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EB2AD-7E06-45AF-BAB4-18D7EC85753A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97DF28-2C9C-4D95-951C-56A48093EA85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242727-EB27-4C61-8460-D0C495AF4790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noProof="0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 dirty="0"/>
              <a:t>Adicione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E1E6271-1DBF-48C6-A621-A758B658CC86}" type="datetime1">
              <a:rPr lang="pt-PT" noProof="0" smtClean="0"/>
              <a:t>24/01/2023</a:t>
            </a:fld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ci.sharepoint.com/sites/public/irene-sanchez/Documents/Forms/AllItems.aspx?id=%2Fsites%2Fpublic%2Firene%2Dsanchez%2FDocuments%2FITS%202023%20%2D%20Commercial%20Webinar&amp;p=true&amp;ga=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u.eventscloud.com/ebooth/delegate.php?eventid=200246908&amp;t=d57897e913b6f0b18c346b9d4215d141&amp;_ga=2.119827212.546755316.1658129819-1471334753.164388792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2.safelinks.protection.outlook.com/?url=https%3A%2F%2Fitseuropeancongress.com%2Fwp-content%2Fuploads%2F2022%2F10%2FITS-EU-2023_Exhibition-Inclusion-Package_OCT.pdf&amp;data=05%7C01%7Cpedro.barradas%40armis.pt%7C7a6102307ba3447caf3a08dafd36237d%7Cac5dac37e6c242bf808ce28ebdd54b3a%7C0%7C1%7C638100706244421074%7CUnknown%7CTWFpbGZsb3d8eyJWIjoiMC4wLjAwMDAiLCJQIjoiV2luMzIiLCJBTiI6Ik1haWwiLCJXVCI6Mn0%3D%7C3000%7C%7C%7C&amp;sdata=zxZjbNi5HULI9w07KFux5zCJLW1dOvENJ%2Byo%2FFCGCH8%3D&amp;reserved=0" TargetMode="External"/><Relationship Id="rId5" Type="http://schemas.openxmlformats.org/officeDocument/2006/relationships/hyperlink" Target="https://eur02.safelinks.protection.outlook.com/?url=https%3A%2F%2Findd.adobe.com%2Fview%2Fedae033b-6283-4db6-9f26-b89271618a06&amp;data=05%7C01%7Cpedro.barradas%40armis.pt%7C7a6102307ba3447caf3a08dafd36237d%7Cac5dac37e6c242bf808ce28ebdd54b3a%7C0%7C1%7C638100706244264836%7CUnknown%7CTWFpbGZsb3d8eyJWIjoiMC4wLjAwMDAiLCJQIjoiV2luMzIiLCJBTiI6Ik1haWwiLCJXVCI6Mn0%3D%7C3000%7C%7C%7C&amp;sdata=zCISsr%2FQy7UrRrZQEyhc7MRkL8qwiypYlLZ8N92jKmY%3D&amp;reserved=0" TargetMode="External"/><Relationship Id="rId4" Type="http://schemas.openxmlformats.org/officeDocument/2006/relationships/hyperlink" Target="https://itseuropeancongres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file:///C:\Users\rcamo\Dropbox\ITS%20Portugal%20RDC\2020\Or&#231;amentos\2021\ITSPortugal_Or&#231;amento2021_v1.0.xlsx!J&#243;ias%20e%20Quotas%202021!L18C2:L21C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PT" dirty="0" err="1"/>
              <a:t>European</a:t>
            </a:r>
            <a:r>
              <a:rPr lang="pt-PT" dirty="0"/>
              <a:t> ITS Congress 2023</a:t>
            </a:r>
            <a:br>
              <a:rPr lang="pt-PT" dirty="0"/>
            </a:br>
            <a:r>
              <a:rPr lang="pt-PT" dirty="0" err="1"/>
              <a:t>Warmup</a:t>
            </a:r>
            <a:r>
              <a:rPr lang="pt-PT" dirty="0"/>
              <a:t> </a:t>
            </a:r>
            <a:r>
              <a:rPr lang="pt-PT" dirty="0" err="1"/>
              <a:t>Session</a:t>
            </a:r>
            <a:endParaRPr lang="pt-PT" dirty="0"/>
          </a:p>
        </p:txBody>
      </p:sp>
      <p:pic>
        <p:nvPicPr>
          <p:cNvPr id="5" name="Marcador de Posição da Imagem 4" descr="Rua de cidade com desfocagem de movimento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t-PT" dirty="0"/>
              <a:t>Associação para o Desenvolvimento da Mobilidade e Transportes Sustentáveis</a:t>
            </a:r>
          </a:p>
          <a:p>
            <a:pPr rtl="0"/>
            <a:r>
              <a:rPr lang="pt-PT" dirty="0"/>
              <a:t>2023-01-24</a:t>
            </a:r>
          </a:p>
        </p:txBody>
      </p:sp>
      <p:pic>
        <p:nvPicPr>
          <p:cNvPr id="7" name="Picture 1" descr="Imagem1">
            <a:extLst>
              <a:ext uri="{FF2B5EF4-FFF2-40B4-BE49-F238E27FC236}">
                <a16:creationId xmlns:a16="http://schemas.microsoft.com/office/drawing/2014/main" id="{290A3DE4-0436-4AD9-B466-9F990BE8639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pt-PT" dirty="0"/>
              <a:t>Q&amp;A</a:t>
            </a:r>
            <a:br>
              <a:rPr lang="pt-PT" dirty="0"/>
            </a:br>
            <a:r>
              <a:rPr lang="pt-PT" dirty="0"/>
              <a:t>Outros Assuntos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CC5FBC0B-BD96-4314-A481-6FD0F2E0F4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8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    Ordem dos trabalhos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847208"/>
          </a:xfrm>
        </p:spPr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PT" dirty="0"/>
              <a:t>Boas vindas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Apresentação do Conceito do 15º </a:t>
            </a:r>
            <a:r>
              <a:rPr lang="pt-PT" dirty="0" err="1"/>
              <a:t>European</a:t>
            </a:r>
            <a:r>
              <a:rPr lang="pt-PT" dirty="0"/>
              <a:t> ITS Congress 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Mensagem do IMT, IP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Mensagem da </a:t>
            </a:r>
            <a:r>
              <a:rPr lang="pt-PT" dirty="0" err="1"/>
              <a:t>Magellan</a:t>
            </a:r>
            <a:r>
              <a:rPr lang="pt-PT" dirty="0"/>
              <a:t>, </a:t>
            </a:r>
            <a:r>
              <a:rPr lang="pt-PT" dirty="0" err="1"/>
              <a:t>European</a:t>
            </a:r>
            <a:r>
              <a:rPr lang="pt-PT" dirty="0"/>
              <a:t> Affairs </a:t>
            </a:r>
            <a:r>
              <a:rPr lang="pt-PT" dirty="0" err="1"/>
              <a:t>Consultancy</a:t>
            </a:r>
            <a:r>
              <a:rPr lang="pt-PT" dirty="0"/>
              <a:t> promotora do TRA</a:t>
            </a:r>
          </a:p>
          <a:p>
            <a:pPr marL="457200" indent="-457200">
              <a:buFont typeface="+mj-lt"/>
              <a:buAutoNum type="arabicPeriod"/>
            </a:pPr>
            <a:r>
              <a:rPr lang="pt-PT" dirty="0"/>
              <a:t>Outros Assuntos</a:t>
            </a:r>
          </a:p>
          <a:p>
            <a:pPr marL="457200" indent="-457200">
              <a:buFont typeface="+mj-lt"/>
              <a:buAutoNum type="arabicPeriod"/>
            </a:pPr>
            <a:endParaRPr lang="pt-PT" dirty="0"/>
          </a:p>
        </p:txBody>
      </p:sp>
      <p:pic>
        <p:nvPicPr>
          <p:cNvPr id="6" name="Picture 1" descr="Imagem1">
            <a:extLst>
              <a:ext uri="{FF2B5EF4-FFF2-40B4-BE49-F238E27FC236}">
                <a16:creationId xmlns:a16="http://schemas.microsoft.com/office/drawing/2014/main" id="{8E81117D-BC32-46C6-91ED-B0545910460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"/>
            <a:r>
              <a:rPr lang="pt-PT" dirty="0"/>
              <a:t> 	Congresso Europeu ITS2023</a:t>
            </a:r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660168B8-7335-4F9F-9333-9638B24742E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F0E6D3-D642-4607-5FB9-2F64C6026BDD}"/>
              </a:ext>
            </a:extLst>
          </p:cNvPr>
          <p:cNvSpPr txBox="1"/>
          <p:nvPr/>
        </p:nvSpPr>
        <p:spPr>
          <a:xfrm>
            <a:off x="694372" y="1779955"/>
            <a:ext cx="10781347" cy="435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Durante o ano de 2022, a atividade da Associação tem estado especialmente dedicada à preparação e organização do Congresso Europeu ITS de 2023, nomeadamente com a revisão do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MoU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anteriormente celebrado entre a CML, a ERTICO e a Associação.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pt-PT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pt-PT" b="1" dirty="0">
                <a:latin typeface="Tw Cen MT" panose="020B0602020104020603" pitchFamily="34" charset="0"/>
                <a:cs typeface="Times New Roman" panose="02020603050405020304" pitchFamily="18" charset="0"/>
              </a:rPr>
              <a:t>Temas do Congresso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Cooperative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Connected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and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Automated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Mobility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New Mobility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Services</a:t>
            </a: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Freight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&amp;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Logistics</a:t>
            </a: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Digitalisation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and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the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data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values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chain</a:t>
            </a: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Future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traffic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Management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6FE7D5-B2AE-2D87-C79C-0CC0E0FA0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045" y="2943656"/>
            <a:ext cx="5972219" cy="35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"/>
            <a:r>
              <a:rPr lang="pt-PT" dirty="0"/>
              <a:t> 	Congresso Europeu ITS2023</a:t>
            </a:r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660168B8-7335-4F9F-9333-9638B24742E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F0E6D3-D642-4607-5FB9-2F64C6026BDD}"/>
              </a:ext>
            </a:extLst>
          </p:cNvPr>
          <p:cNvSpPr txBox="1"/>
          <p:nvPr/>
        </p:nvSpPr>
        <p:spPr>
          <a:xfrm>
            <a:off x="694372" y="1779955"/>
            <a:ext cx="10781347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pt-PT" b="1" dirty="0">
                <a:latin typeface="Tw Cen MT" panose="020B0602020104020603" pitchFamily="34" charset="0"/>
                <a:cs typeface="Times New Roman" panose="02020603050405020304" pitchFamily="18" charset="0"/>
              </a:rPr>
              <a:t>Vantagens e Oportunidades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Promoção dos Associados – Produtos, competências e Serviços – Portuguese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Pavillion</a:t>
            </a: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Acesso ao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Networking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– ERTICO e ITS Nacionais – FR e NL agendados B2B meetings e match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making</a:t>
            </a: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Informação sobre a Agenda Politica da Comissão Europeia - Prioridades e Programas de Financiamento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pt-PT" b="1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pt-PT" b="1" dirty="0">
                <a:latin typeface="Tw Cen MT" panose="020B0602020104020603" pitchFamily="34" charset="0"/>
                <a:cs typeface="Times New Roman" panose="02020603050405020304" pitchFamily="18" charset="0"/>
              </a:rPr>
              <a:t>Informação Essencial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• Website - 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  <a:hlinkClick r:id="rId4"/>
              </a:rPr>
              <a:t>https://itseuropeancongress.com/</a:t>
            </a:r>
            <a:endParaRPr lang="en-US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• </a:t>
            </a:r>
            <a:r>
              <a:rPr lang="en-GB" sz="1800" u="sng" dirty="0">
                <a:solidFill>
                  <a:srgbClr val="00206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hlinkClick r:id="rId5"/>
              </a:rPr>
              <a:t>Commercial Partnerships Brochure</a:t>
            </a:r>
            <a:endParaRPr lang="en-US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• </a:t>
            </a:r>
            <a:r>
              <a:rPr lang="en-GB" sz="1800" u="sng" dirty="0">
                <a:solidFill>
                  <a:srgbClr val="00206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hlinkClick r:id="rId6"/>
              </a:rPr>
              <a:t>Exhibitions Inclusions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- what is included for the respective price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  <a:hlinkClick r:id="rId7"/>
              </a:rPr>
              <a:t>Exhibition Floorplan</a:t>
            </a:r>
            <a:endParaRPr lang="en-US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Encontrem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aqui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a 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  <a:hlinkClick r:id="rId8"/>
              </a:rPr>
              <a:t>gravação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slides do webinar de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apoio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comercial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Ertico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parceriros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expositores</a:t>
            </a:r>
            <a:r>
              <a:rPr 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900"/>
              </a:spcAft>
            </a:pPr>
            <a:endParaRPr lang="pt-PT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8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"/>
            <a:r>
              <a:rPr lang="pt-PT" dirty="0"/>
              <a:t> 	Congresso Europeu ITS2023</a:t>
            </a:r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660168B8-7335-4F9F-9333-9638B24742E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F0E6D3-D642-4607-5FB9-2F64C6026BDD}"/>
              </a:ext>
            </a:extLst>
          </p:cNvPr>
          <p:cNvSpPr txBox="1"/>
          <p:nvPr/>
        </p:nvSpPr>
        <p:spPr>
          <a:xfrm>
            <a:off x="694372" y="1779955"/>
            <a:ext cx="10781347" cy="514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900"/>
              </a:spcAft>
            </a:pPr>
            <a:r>
              <a:rPr lang="pt-PT" b="1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Cooperation</a:t>
            </a:r>
            <a:r>
              <a:rPr lang="pt-PT" b="1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b="1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Agreement</a:t>
            </a:r>
            <a:r>
              <a:rPr lang="pt-PT" b="1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pt-PT" b="1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between</a:t>
            </a:r>
            <a:r>
              <a:rPr lang="pt-PT" b="1" dirty="0">
                <a:latin typeface="Tw Cen MT" panose="020B0602020104020603" pitchFamily="34" charset="0"/>
                <a:cs typeface="Times New Roman" panose="02020603050405020304" pitchFamily="18" charset="0"/>
              </a:rPr>
              <a:t> ERTICO – ITS Portugal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Material de informação promocional sobre o Congresso Europeu ITS, a ser partilhado com os membros da Associação Nacional ITS.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Reconhecimento no website do Congresso Europeu ITS como "parceiro do evento" (presença do logótipo).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Reconhecimento como "parceiro do evento" no sítio web do Congresso, em ecrãs digitais.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Um bilhete de delegado completo gratuito para a pessoa de contacto.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Uma redução de 10% no stand da exposição até 20sqm.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Reconhecimento como "parceiro do evento" num E-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blast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do Congresso (a data será definida pela ERTICO-ITS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Europe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10% de desconto no bilhete completo de delegado do Congresso. Quando a Associação Nacional ITS demonstrar uma promoção </a:t>
            </a:r>
            <a:r>
              <a:rPr lang="pt-PT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activa</a:t>
            </a:r>
            <a:r>
              <a:rPr lang="pt-PT" dirty="0">
                <a:latin typeface="Tw Cen MT" panose="020B0602020104020603" pitchFamily="34" charset="0"/>
                <a:cs typeface="Times New Roman" panose="02020603050405020304" pitchFamily="18" charset="0"/>
              </a:rPr>
              <a:t> do Congresso nos seus canais de comunicação social e website, pelo menos 8 semanas antes do Congresso, será fornecido um código de desconto para partilhar com a sua rede. O desconto é não cumulativo com outras taxas de desconto ou promoções, e é restrito à inscrição completa dos delegados do Congresso. </a:t>
            </a:r>
          </a:p>
        </p:txBody>
      </p:sp>
    </p:spTree>
    <p:extLst>
      <p:ext uri="{BB962C8B-B14F-4D97-AF65-F5344CB8AC3E}">
        <p14:creationId xmlns:p14="http://schemas.microsoft.com/office/powerpoint/2010/main" val="242798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PT" dirty="0"/>
              <a:t>Mensagem do IMT, IP</a:t>
            </a:r>
            <a:br>
              <a:rPr lang="pt-PT" dirty="0"/>
            </a:br>
            <a:r>
              <a:rPr lang="pt-PT" dirty="0"/>
              <a:t>Eng.º Ricardo Tiago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D8D9230A-A901-418C-9C4E-93AAA2FD8B1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07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399" y="1371600"/>
            <a:ext cx="7037717" cy="3062304"/>
          </a:xfrm>
        </p:spPr>
        <p:txBody>
          <a:bodyPr rtlCol="0">
            <a:normAutofit/>
          </a:bodyPr>
          <a:lstStyle/>
          <a:p>
            <a:r>
              <a:rPr lang="pt-PT" dirty="0"/>
              <a:t>Mensagem da </a:t>
            </a:r>
            <a:r>
              <a:rPr lang="pt-PT" dirty="0" err="1"/>
              <a:t>Magellan</a:t>
            </a:r>
            <a:r>
              <a:rPr lang="pt-PT" dirty="0"/>
              <a:t>, </a:t>
            </a:r>
            <a:r>
              <a:rPr lang="pt-PT" dirty="0" err="1"/>
              <a:t>European</a:t>
            </a:r>
            <a:r>
              <a:rPr lang="pt-PT" dirty="0"/>
              <a:t> Affairs </a:t>
            </a:r>
            <a:r>
              <a:rPr lang="pt-PT" dirty="0" err="1"/>
              <a:t>Consultancy</a:t>
            </a:r>
            <a:r>
              <a:rPr lang="pt-PT" dirty="0"/>
              <a:t>-promotora do TRA</a:t>
            </a:r>
            <a:br>
              <a:rPr lang="pt-PT" dirty="0"/>
            </a:br>
            <a:r>
              <a:rPr lang="pt-PT" dirty="0"/>
              <a:t>Dr.ª Ana Paula Mesquita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D8D9230A-A901-418C-9C4E-93AAA2FD8B1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19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PT" dirty="0"/>
              <a:t>Informação para não Associados </a:t>
            </a:r>
            <a:br>
              <a:rPr lang="pt-PT" dirty="0"/>
            </a:br>
            <a:r>
              <a:rPr lang="pt-PT" dirty="0"/>
              <a:t>Joia e Quotas em vigor no ano de 2023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B1AE34AA-86A2-433E-87E2-012708C8DFB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"/>
            <a:r>
              <a:rPr lang="pt-PT" dirty="0"/>
              <a:t> 	Proposta de Joias e Quotas para 2022</a:t>
            </a:r>
          </a:p>
        </p:txBody>
      </p:sp>
      <p:pic>
        <p:nvPicPr>
          <p:cNvPr id="5" name="Picture 1" descr="Imagem1">
            <a:extLst>
              <a:ext uri="{FF2B5EF4-FFF2-40B4-BE49-F238E27FC236}">
                <a16:creationId xmlns:a16="http://schemas.microsoft.com/office/drawing/2014/main" id="{660168B8-7335-4F9F-9333-9638B24742E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91" y="58820"/>
            <a:ext cx="1257300" cy="1228725"/>
          </a:xfrm>
          <a:prstGeom prst="rect">
            <a:avLst/>
          </a:prstGeom>
          <a:noFill/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BFB2273-7BD7-438A-9D0E-7DB417084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576988"/>
              </p:ext>
            </p:extLst>
          </p:nvPr>
        </p:nvGraphicFramePr>
        <p:xfrm>
          <a:off x="3066783" y="2983603"/>
          <a:ext cx="6058433" cy="192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423373" imgH="769659" progId="Excel.Sheet.12">
                  <p:link updateAutomatic="1"/>
                </p:oleObj>
              </mc:Choice>
              <mc:Fallback>
                <p:oleObj name="Worksheet" r:id="rId4" imgW="2423373" imgH="76965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BFB2273-7BD7-438A-9D0E-7DB417084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6783" y="2983603"/>
                        <a:ext cx="6058433" cy="1924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9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ção de Vendas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88_TF03431374" id="{582FF5C9-A813-4DDB-8DA6-C25FB2C67BAE}" vid="{3880293F-500A-4B4E-B7C9-736BB62B2109}"/>
    </a:ext>
  </a:extLst>
</a:theme>
</file>

<file path=ppt/theme/theme2.xml><?xml version="1.0" encoding="utf-8"?>
<a:theme xmlns:a="http://schemas.openxmlformats.org/drawingml/2006/main" name="Tema do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direção de vendas (ecrã panorâmico)</Template>
  <TotalTime>42</TotalTime>
  <Words>505</Words>
  <Application>Microsoft Office PowerPoint</Application>
  <PresentationFormat>Ecrã Panorâmico</PresentationFormat>
  <Paragraphs>55</Paragraphs>
  <Slides>10</Slides>
  <Notes>10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Ligações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Tw Cen MT</vt:lpstr>
      <vt:lpstr>Direção de Vendas 16x9</vt:lpstr>
      <vt:lpstr>file:///C:\Users\rcamo\Dropbox\ITS%20Portugal%20RDC\2020\Orçamentos\2021\ITSPortugal_Orçamento2021_v1.0.xlsx!Jóias%20e%20Quotas%202021!L18C2:L21C4</vt:lpstr>
      <vt:lpstr>European ITS Congress 2023 Warmup Session</vt:lpstr>
      <vt:lpstr>    Ordem dos trabalhos</vt:lpstr>
      <vt:lpstr>  Congresso Europeu ITS2023</vt:lpstr>
      <vt:lpstr>  Congresso Europeu ITS2023</vt:lpstr>
      <vt:lpstr>  Congresso Europeu ITS2023</vt:lpstr>
      <vt:lpstr>Mensagem do IMT, IP Eng.º Ricardo Tiago</vt:lpstr>
      <vt:lpstr>Mensagem da Magellan, European Affairs Consultancy-promotora do TRA Dr.ª Ana Paula Mesquita</vt:lpstr>
      <vt:lpstr>Informação para não Associados  Joia e Quotas em vigor no ano de 2023</vt:lpstr>
      <vt:lpstr>  Proposta de Joias e Quotas para 2022</vt:lpstr>
      <vt:lpstr>Q&amp;A Outros Assuntos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GERAL EXTRAORDINÁRIA 2018</dc:title>
  <dc:creator>Rui Camolino</dc:creator>
  <cp:lastModifiedBy>Pedro Barradas</cp:lastModifiedBy>
  <cp:revision>55</cp:revision>
  <dcterms:created xsi:type="dcterms:W3CDTF">2018-11-22T19:07:17Z</dcterms:created>
  <dcterms:modified xsi:type="dcterms:W3CDTF">2023-01-24T09:47:57Z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fd8388db-315c-4168-a71f-e7dc3fcfef63_Enabled">
    <vt:lpwstr>true</vt:lpwstr>
  </property>
  <property fmtid="{D5CDD505-2E9C-101B-9397-08002B2CF9AE}" pid="9" name="MSIP_Label_fd8388db-315c-4168-a71f-e7dc3fcfef63_SetDate">
    <vt:lpwstr>2023-01-24T09:05:34Z</vt:lpwstr>
  </property>
  <property fmtid="{D5CDD505-2E9C-101B-9397-08002B2CF9AE}" pid="10" name="MSIP_Label_fd8388db-315c-4168-a71f-e7dc3fcfef63_Method">
    <vt:lpwstr>Standard</vt:lpwstr>
  </property>
  <property fmtid="{D5CDD505-2E9C-101B-9397-08002B2CF9AE}" pid="11" name="MSIP_Label_fd8388db-315c-4168-a71f-e7dc3fcfef63_Name">
    <vt:lpwstr>Public</vt:lpwstr>
  </property>
  <property fmtid="{D5CDD505-2E9C-101B-9397-08002B2CF9AE}" pid="12" name="MSIP_Label_fd8388db-315c-4168-a71f-e7dc3fcfef63_SiteId">
    <vt:lpwstr>ac5dac37-e6c2-42bf-808c-e28ebdd54b3a</vt:lpwstr>
  </property>
  <property fmtid="{D5CDD505-2E9C-101B-9397-08002B2CF9AE}" pid="13" name="MSIP_Label_fd8388db-315c-4168-a71f-e7dc3fcfef63_ActionId">
    <vt:lpwstr>d5f06552-2eb0-42a2-afec-86287e8c08bc</vt:lpwstr>
  </property>
  <property fmtid="{D5CDD505-2E9C-101B-9397-08002B2CF9AE}" pid="14" name="MSIP_Label_fd8388db-315c-4168-a71f-e7dc3fcfef63_ContentBits">
    <vt:lpwstr>0</vt:lpwstr>
  </property>
</Properties>
</file>